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3" r:id="rId6"/>
    <p:sldId id="264" r:id="rId7"/>
    <p:sldId id="268" r:id="rId8"/>
    <p:sldId id="265" r:id="rId9"/>
    <p:sldId id="267" r:id="rId10"/>
    <p:sldId id="266" r:id="rId11"/>
    <p:sldId id="261" r:id="rId12"/>
  </p:sldIdLst>
  <p:sldSz cx="12192000" cy="6858000"/>
  <p:notesSz cx="6858000" cy="9144000"/>
  <p:embeddedFontLst>
    <p:embeddedFont>
      <p:font typeface="Ubuntu" panose="020B060402020202020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B56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29" autoAdjust="0"/>
    <p:restoredTop sz="94660"/>
  </p:normalViewPr>
  <p:slideViewPr>
    <p:cSldViewPr snapToGrid="0">
      <p:cViewPr varScale="1">
        <p:scale>
          <a:sx n="71" d="100"/>
          <a:sy n="71" d="100"/>
        </p:scale>
        <p:origin x="6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25/11/2021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789044" y="3949148"/>
            <a:ext cx="4929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Presentación Proyecto Ciclo 4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Patrón de Arquitectura</a:t>
            </a:r>
            <a:endParaRPr lang="es-CO" sz="2400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808382" y="2254728"/>
            <a:ext cx="9753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Por cuestiones de eficiencia y facilidad en el manejo de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datos,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escogemos trabajar con la arquitectura en capas por las siguientes razones:</a:t>
            </a: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Fácil de asignar roles por separado.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Rapidez para el desarrollo y fácil expansión a futuro.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Se pueden actualizar y mejorar las capas por separado.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O" dirty="0" smtClean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910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A5C6A51-1935-D64B-B852-F2BE61961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AC1FB02-C3EC-4E92-A221-00C55B09AECD}"/>
              </a:ext>
            </a:extLst>
          </p:cNvPr>
          <p:cNvSpPr txBox="1"/>
          <p:nvPr/>
        </p:nvSpPr>
        <p:spPr>
          <a:xfrm>
            <a:off x="4267200" y="817631"/>
            <a:ext cx="5777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Modelado Prototipo</a:t>
            </a:r>
            <a:endParaRPr lang="es-CO" sz="2400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1B85FAB-9D9A-4546-92DC-416F702CCB73}"/>
              </a:ext>
            </a:extLst>
          </p:cNvPr>
          <p:cNvSpPr txBox="1"/>
          <p:nvPr/>
        </p:nvSpPr>
        <p:spPr>
          <a:xfrm>
            <a:off x="808382" y="2254728"/>
            <a:ext cx="975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Copiar y pegar imágenes prediseñadas el prototipo</a:t>
            </a: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676" y="2901060"/>
            <a:ext cx="2742624" cy="279388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750" y="1088079"/>
            <a:ext cx="3143250" cy="32099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1976" y="3100137"/>
            <a:ext cx="280035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9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1D0ECFD-194C-AA44-9626-5C5876256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623065A-9EAF-421F-A85F-ED4BE8227703}"/>
              </a:ext>
            </a:extLst>
          </p:cNvPr>
          <p:cNvSpPr txBox="1"/>
          <p:nvPr/>
        </p:nvSpPr>
        <p:spPr>
          <a:xfrm>
            <a:off x="1219200" y="1148935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Titulo del Proyecto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90922C-DFB4-4A5C-922C-5E92B8E760E4}"/>
              </a:ext>
            </a:extLst>
          </p:cNvPr>
          <p:cNvSpPr txBox="1"/>
          <p:nvPr/>
        </p:nvSpPr>
        <p:spPr>
          <a:xfrm>
            <a:off x="970670" y="2044005"/>
            <a:ext cx="1066331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APLICACIÓN WEB PARA CALCULAR EL ÍNDICE DE MASA CORPORAL (IMC) </a:t>
            </a:r>
            <a:r>
              <a:rPr lang="es-CO" sz="28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DEL 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PERSONAL VINCULADO A LA UNIVERSIDAD AUTÓNOMA DE </a:t>
            </a:r>
            <a:r>
              <a:rPr lang="es-CO" sz="28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BUCARAMANGA 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UNAB</a:t>
            </a:r>
          </a:p>
        </p:txBody>
      </p:sp>
    </p:spTree>
    <p:extLst>
      <p:ext uri="{BB962C8B-B14F-4D97-AF65-F5344CB8AC3E}">
        <p14:creationId xmlns:p14="http://schemas.microsoft.com/office/powerpoint/2010/main" val="601586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Equipo de Trabajo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937980"/>
              </p:ext>
            </p:extLst>
          </p:nvPr>
        </p:nvGraphicFramePr>
        <p:xfrm>
          <a:off x="1824319" y="2057401"/>
          <a:ext cx="8718176" cy="18583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2696">
                  <a:extLst>
                    <a:ext uri="{9D8B030D-6E8A-4147-A177-3AD203B41FA5}">
                      <a16:colId xmlns:a16="http://schemas.microsoft.com/office/drawing/2014/main" val="3992984717"/>
                    </a:ext>
                  </a:extLst>
                </a:gridCol>
                <a:gridCol w="1494544">
                  <a:extLst>
                    <a:ext uri="{9D8B030D-6E8A-4147-A177-3AD203B41FA5}">
                      <a16:colId xmlns:a16="http://schemas.microsoft.com/office/drawing/2014/main" val="3058891322"/>
                    </a:ext>
                  </a:extLst>
                </a:gridCol>
                <a:gridCol w="3410936">
                  <a:extLst>
                    <a:ext uri="{9D8B030D-6E8A-4147-A177-3AD203B41FA5}">
                      <a16:colId xmlns:a16="http://schemas.microsoft.com/office/drawing/2014/main" val="534939785"/>
                    </a:ext>
                  </a:extLst>
                </a:gridCol>
              </a:tblGrid>
              <a:tr h="332239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NOMBRE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EDAD (AÑOS)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RESPONSABILIDAD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1768830"/>
                  </a:ext>
                </a:extLst>
              </a:tr>
              <a:tr h="3176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Daniel </a:t>
                      </a:r>
                      <a:r>
                        <a:rPr lang="es-CO" sz="1800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Dominguez</a:t>
                      </a: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Molina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32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Product</a:t>
                      </a:r>
                      <a:r>
                        <a:rPr lang="es-C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</a:t>
                      </a: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Owner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898938"/>
                  </a:ext>
                </a:extLst>
              </a:tr>
              <a:tr h="3176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800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Julian</a:t>
                      </a: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s-CO" sz="1800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Andres</a:t>
                      </a: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Rivera Hernandez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38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</a:t>
                      </a: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Scrum</a:t>
                      </a:r>
                      <a:r>
                        <a:rPr lang="es-C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Master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485772"/>
                  </a:ext>
                </a:extLst>
              </a:tr>
              <a:tr h="39534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800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Julian</a:t>
                      </a: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Esteban Saldarriaga Sierra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31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Scrum</a:t>
                      </a:r>
                      <a:r>
                        <a:rPr lang="es-C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</a:t>
                      </a: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team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937788"/>
                  </a:ext>
                </a:extLst>
              </a:tr>
              <a:tr h="32272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Leslie Yizet Salas Hernandez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33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Scrum</a:t>
                      </a:r>
                      <a:r>
                        <a:rPr lang="es-CO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</a:t>
                      </a:r>
                      <a:r>
                        <a:rPr lang="es-CO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team</a:t>
                      </a:r>
                      <a:endParaRPr lang="es-CO" dirty="0" smtClean="0">
                        <a:solidFill>
                          <a:schemeClr val="bg2">
                            <a:lumMod val="50000"/>
                          </a:schemeClr>
                        </a:solidFill>
                        <a:latin typeface="Ubuntu" panose="020B0504030602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940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9512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8878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Que espera lograr con su prototipo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2004361"/>
            <a:ext cx="975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Mediante un aplicativo web, evidenciar el índice de masa corporal de la población estudiantil de la universidad autónoma de Bucaramanga, logrando así que se tome conciencia sobre la salud y prevención de enfermedades cardiacas.</a:t>
            </a:r>
          </a:p>
        </p:txBody>
      </p:sp>
    </p:spTree>
    <p:extLst>
      <p:ext uri="{BB962C8B-B14F-4D97-AF65-F5344CB8AC3E}">
        <p14:creationId xmlns:p14="http://schemas.microsoft.com/office/powerpoint/2010/main" val="3433937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Necesidad insatisfecha y mercado a impactar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2093673"/>
            <a:ext cx="975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virtualidad y los hábitos pocos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saludables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hacen que el sedentarismo en la comunidad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académica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ponga en riesgo su salud, haciendo menos productivos a los trabajadores como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 los alumnos.</a:t>
            </a:r>
          </a:p>
          <a:p>
            <a:pPr algn="just"/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 esta manera,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con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este aplicativo se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puede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prevenir enfermedades cardiacas y perdida 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productividad del personal vinculado a la universidad mediante la caracterización de su IMC.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27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Vigilancia Tecnológica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808382" y="2254728"/>
            <a:ext cx="63750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Se encontró en internet paginas web que ofrecen también el calculo de IMC para una sola persona en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particular. El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objetivo de nuestra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página </a:t>
            </a:r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es lograr darle el apoyo a la UNAB para poder impactar toda su población universitaria y brindarle una herramienta personalizada con fines de sensibilización y programas de salud.</a:t>
            </a: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 continuación podemos ver diferentes imágenes de estas paginas web y algunas app móviles: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126" y="226200"/>
            <a:ext cx="3978103" cy="23580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4054" y="2584235"/>
            <a:ext cx="2445409" cy="311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35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Vigilancia Tecnológica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67" y="2923849"/>
            <a:ext cx="5734050" cy="306705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846" y="527221"/>
            <a:ext cx="4701495" cy="308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080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Con que se cuenta? </a:t>
            </a:r>
            <a:r>
              <a:rPr lang="es-ES" sz="2400" dirty="0">
                <a:solidFill>
                  <a:srgbClr val="403B56"/>
                </a:solidFill>
                <a:latin typeface="Ubuntu" panose="020B0504030602030204" pitchFamily="34" charset="0"/>
              </a:rPr>
              <a:t>Detalles específicos</a:t>
            </a:r>
            <a:endParaRPr lang="es-CO" sz="2400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864653" y="1795266"/>
            <a:ext cx="97536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Conocimientos: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Css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err="1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MySQL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Postman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GitHub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Metodologías de trabajo ágil (SCRUM)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Conocimientos de ingeniería de sistemas e ingeniería biomédica</a:t>
            </a: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324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10508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Con que se cuenta? </a:t>
            </a:r>
            <a:r>
              <a:rPr lang="es-ES" sz="2400" dirty="0">
                <a:solidFill>
                  <a:srgbClr val="403B56"/>
                </a:solidFill>
                <a:latin typeface="Ubuntu" panose="020B0504030602030204" pitchFamily="34" charset="0"/>
              </a:rPr>
              <a:t>Detalles específicos</a:t>
            </a:r>
            <a:endParaRPr lang="es-CO" sz="2400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808382" y="2254728"/>
            <a:ext cx="9753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Recursos: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Equipos portátiles Intel core-i5, equipados con softwares 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desarrollo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para programación de los entornos de </a:t>
            </a:r>
            <a:r>
              <a:rPr lang="es-CO" sz="2400" dirty="0" err="1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Backend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y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</a:t>
            </a:r>
            <a:r>
              <a:rPr lang="es-CO" sz="2400" dirty="0" err="1" smtClean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rontend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30067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1091</TotalTime>
  <Words>372</Words>
  <Application>Microsoft Office PowerPoint</Application>
  <PresentationFormat>Panorámica</PresentationFormat>
  <Paragraphs>54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Ubuntu</vt:lpstr>
      <vt:lpstr>Calibri Light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Leslie yizet Salas hernandez</cp:lastModifiedBy>
  <cp:revision>30</cp:revision>
  <dcterms:created xsi:type="dcterms:W3CDTF">2021-04-09T17:18:33Z</dcterms:created>
  <dcterms:modified xsi:type="dcterms:W3CDTF">2021-11-25T23:05:28Z</dcterms:modified>
</cp:coreProperties>
</file>

<file path=docProps/thumbnail.jpeg>
</file>